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53" roundtripDataSignature="AMtx7mgjRlLtxMJKNcA5KehmLYK53vJw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customschemas.google.com/relationships/presentationmetadata" Target="meta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81d2cdf8e_1_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e81d2cdf8e_1_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81d2cdf8e_1_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e81d2cdf8e_1_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81d2cdf8e_1_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e81d2cdf8e_1_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7ff8a0a8c_0_6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1e7ff8a0a8c_0_6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81d2cdf8e_1_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e81d2cdf8e_1_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81d2cdf8e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1e81d2cdf8e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81d2cdf8e_1_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e81d2cdf8e_1_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81d2cdf8e_1_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e81d2cdf8e_1_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81d2cdf8e_1_1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e81d2cdf8e_1_1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81d2cdf8e_1_1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e81d2cdf8e_1_1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718393a77_0_2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718393a77_0_2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81d2cdf8e_1_1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1e81d2cdf8e_1_1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81d2cdf8e_1_1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1e81d2cdf8e_1_1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81d2cdf8e_1_1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e81d2cdf8e_1_1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81d2cdf8e_1_1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e81d2cdf8e_1_1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81d2cdf8e_1_1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e81d2cdf8e_1_1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81d2cdf8e_1_1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e81d2cdf8e_1_1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81d2cdf8e_1_1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1e81d2cdf8e_1_1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81d2cdf8e_1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1e81d2cdf8e_1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81d2cdf8e_1_1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1e81d2cdf8e_1_1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81d2cdf8e_1_1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e81d2cdf8e_1_1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81d2cdf8e_1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1e81d2cdf8e_1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81d2cdf8e_1_1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1e81d2cdf8e_1_1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81d2cdf8e_1_2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1e81d2cdf8e_1_2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81d2cdf8e_1_2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1e81d2cdf8e_1_2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81d2cdf8e_1_2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e81d2cdf8e_1_2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81d2cdf8e_1_2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1e81d2cdf8e_1_2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81d2cdf8e_1_2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1e81d2cdf8e_1_2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81d2cdf8e_1_2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1e81d2cdf8e_1_2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81d2cdf8e_1_2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1e81d2cdf8e_1_2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81d2cdf8e_1_2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1e81d2cdf8e_1_2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81d2cdf8e_1_2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e81d2cdf8e_1_2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81d2cdf8e_1_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1e81d2cdf8e_1_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81d2cdf8e_1_2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1e81d2cdf8e_1_2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81d2cdf8e_1_2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1e81d2cdf8e_1_2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81d2cdf8e_1_2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1e81d2cdf8e_1_2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81d2cdf8e_1_2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1e81d2cdf8e_1_2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81d2cdf8e_1_2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1e81d2cdf8e_1_2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81d2cdf8e_1_2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1e81d2cdf8e_1_2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81d2cdf8e_1_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1e81d2cdf8e_1_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81d2cdf8e_1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1e81d2cdf8e_1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81d2cdf8e_1_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1e81d2cdf8e_1_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81d2cdf8e_1_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1e81d2cdf8e_1_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81d2cdf8e_1_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1e81d2cdf8e_1_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37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Firebase (de novo)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81d2cdf8e_1_54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Navigation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utilizar o nosso já conhecido react-navigation para navegarmos pelas telas.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Com uma diferença importante, teremos navegação condicional caso o usuário esteja ou não logado.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Para isso, vamos devolver uma tela de loading, enquanto não validamos se o usuário está logado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1e81d2cdf8e_1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e81d2cdf8e_1_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1e81d2cdf8e_1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99" y="0"/>
            <a:ext cx="87762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81d2cdf8e_1_62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Navigation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utilizar o nosso já conhecido react-navigation para navegarmos pelas telas.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Com uma diferença importante, teremos navegação condicional caso o usuário esteja ou não logado.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Para isso, vamos devolver uma tela de loading, enquanto não validamos se o usuário está logado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1e81d2cdf8e_1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e81d2cdf8e_1_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1e81d2cdf8e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8" y="352425"/>
            <a:ext cx="808672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81d2cdf8e_1_70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Navigation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utilizar o nosso já conhecido react-navigation para navegarmos pelas telas.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Com uma diferença importante, teremos navegação condicional caso o usuário esteja ou não logado.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Para isso, vamos devolver uma tela de loading, enquanto não validamos se o usuário está logado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1e81d2cdf8e_1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e81d2cdf8e_1_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e81d2cdf8e_1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44" y="0"/>
            <a:ext cx="81133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7ff8a0a8c_0_691"/>
          <p:cNvSpPr txBox="1"/>
          <p:nvPr/>
        </p:nvSpPr>
        <p:spPr>
          <a:xfrm>
            <a:off x="1897075" y="1522005"/>
            <a:ext cx="5976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aconteceu??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Nosso snapshot, está nos devolvendo o objeto inteiro!!! E está disparando logo no começo… Como resolver?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1e7ff8a0a8c_0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e7ff8a0a8c_0_6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e7ff8a0a8c_0_6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e7ff8a0a8c_0_6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515" y="0"/>
            <a:ext cx="8408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e81d2cdf8e_1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e81d2cdf8e_1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e81d2cdf8e_1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666" y="0"/>
            <a:ext cx="24926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81d2cdf8e_0_0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começar pelas telas de cadastro e login.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cadastrar um usuário, precisamos que ele tenha um nick único!!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Isso porque esse username será utilizado para adicionarmos como amigo, e não podemos utilizar o uid para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63" name="Google Shape;163;g1e81d2cdf8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e81d2cdf8e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81d2cdf8e_1_94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reaproveitar nosso stylesheet da última aula para a nossa tela de Login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70" name="Google Shape;170;g1e81d2cdf8e_1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e81d2cdf8e_1_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81d2cdf8e_1_87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começar pelas telas de cadastro e login.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cadastrar um usuário, precisamos que ele tenha um nick único!!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Isso porque esse username será utilizado para adicionarmos como amigo, e não podemos utilizar o uid para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77" name="Google Shape;177;g1e81d2cdf8e_1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e81d2cdf8e_1_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1e81d2cdf8e_1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34" y="0"/>
            <a:ext cx="85493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81d2cdf8e_1_100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começar pelas telas de cadastro e login.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cadastrar um usuário, precisamos que ele tenha um nick único!!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Isso porque esse username será utilizado para adicionarmos como amigo, e não podemos utilizar o uid para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85" name="Google Shape;185;g1e81d2cdf8e_1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e81d2cdf8e_1_1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1e81d2cdf8e_1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98" y="0"/>
            <a:ext cx="77624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81d2cdf8e_1_108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começar pelas telas de cadastro e login.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cadastrar um usuário, precisamos que ele tenha um nick único!!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Isso porque esse username será utilizado para adicionarmos como amigo, e não podemos utilizar o uid para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93" name="Google Shape;193;g1e81d2cdf8e_1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e81d2cdf8e_1_1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1e81d2cdf8e_1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52" y="0"/>
            <a:ext cx="8694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718393a77_0_24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Base para o CP2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Nessa aula, vamos aplicar alguns conceitos que vamos utilizar no CP2 para ajudar no desenvolvimento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718393a77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718393a77_0_2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81d2cdf8e_1_116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começar pelas telas de cadastro e login.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cadastrar um usuário, precisamos que ele tenha um nick único!!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Isso porque esse username será utilizado para adicionarmos como amigo, e não podemos utilizar o uid para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01" name="Google Shape;201;g1e81d2cdf8e_1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e81d2cdf8e_1_1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1e81d2cdf8e_1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323850"/>
            <a:ext cx="89154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81d2cdf8e_1_124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começar pelas telas de cadastro e login.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cadastrar um usuário, precisamos que ele tenha um nick único!!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Isso porque esse username será utilizado para adicionarmos como amigo, e não podemos utilizar o uid para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09" name="Google Shape;209;g1e81d2cdf8e_1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e81d2cdf8e_1_1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1e81d2cdf8e_1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30" y="0"/>
            <a:ext cx="77746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81d2cdf8e_1_133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começar pelas telas de cadastro e login.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cadastrar um usuário, precisamos que ele tenha um nick único!!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Isso porque esse username será utilizado para adicionarmos como amigo, e não podemos utilizar o uid para isso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17" name="Google Shape;217;g1e81d2cdf8e_1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e81d2cdf8e_1_1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1e81d2cdf8e_1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16" y="0"/>
            <a:ext cx="87537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1e81d2cdf8e_1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e81d2cdf8e_1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46168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e81d2cdf8e_1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6489" y="152400"/>
            <a:ext cx="226408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e81d2cdf8e_1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4791" y="70050"/>
            <a:ext cx="24240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81d2cdf8e_1_151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finalmente, vamos finalizar nosso cadastro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Lembrando, que precisamos além de login e senha, um username único para o usuário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33" name="Google Shape;233;g1e81d2cdf8e_1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e81d2cdf8e_1_1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81d2cdf8e_1_157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copiar TODO o código da tela de Login e modificá-lo, pois será mais fácil desse modo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40" name="Google Shape;240;g1e81d2cdf8e_1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e81d2cdf8e_1_1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81d2cdf8e_1_163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copiar TODO o código da tela de Login e modificá-lo, pois será mais fácil desse modo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47" name="Google Shape;247;g1e81d2cdf8e_1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e81d2cdf8e_1_1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g1e81d2cdf8e_1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8" y="0"/>
            <a:ext cx="89932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81d2cdf8e_1_170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copiar TODO o código da tela de Login e modificá-lo, pois será mais fácil desse modo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55" name="Google Shape;255;g1e81d2cdf8e_1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e81d2cdf8e_1_1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1e81d2cdf8e_1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62" y="0"/>
            <a:ext cx="8795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81d2cdf8e_1_178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copiar TODO o código da tela de Login e modificá-lo, pois será mais fácil desse modo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63" name="Google Shape;263;g1e81d2cdf8e_1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e81d2cdf8e_1_1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1e81d2cdf8e_1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13" y="0"/>
            <a:ext cx="84867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81d2cdf8e_1_186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copiar TODO o código da tela de Login e modificá-lo, pois será mais fácil desse modo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71" name="Google Shape;271;g1e81d2cdf8e_1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e81d2cdf8e_1_1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1e81d2cdf8e_1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35" y="0"/>
            <a:ext cx="78665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81d2cdf8e_1_0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Navigation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utilizar o nosso já conhecido react-navigation para navegarmos pelas telas.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Com uma diferença importante, teremos navegação condicional caso o usuário esteja ou não logado.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Para isso, vamos devolver uma tela de loading, enquanto não validamos se o usuário está logado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1e81d2cdf8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e81d2cdf8e_1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81d2cdf8e_1_194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copiar TODO o código da tela de Login e modificá-lo, pois será mais fácil desse modo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79" name="Google Shape;279;g1e81d2cdf8e_1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e81d2cdf8e_1_1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g1e81d2cdf8e_1_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52" y="0"/>
            <a:ext cx="83482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81d2cdf8e_1_202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copiar TODO o código da tela de Login e modificá-lo, pois será mais fácil desse modo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87" name="Google Shape;287;g1e81d2cdf8e_1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e81d2cdf8e_1_2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g1e81d2cdf8e_1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87" y="0"/>
            <a:ext cx="8917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81d2cdf8e_1_210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Mas e o nosso UserName?????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vamos salvá-lo e garantir que é único?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95" name="Google Shape;295;g1e81d2cdf8e_1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e81d2cdf8e_1_2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81d2cdf8e_1_216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Precisamos decidir onde vamos salvar o nosso nome de usuário, quais informações estarão ali, e quais dados estarão salvos ali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02" name="Google Shape;302;g1e81d2cdf8e_1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e81d2cdf8e_1_2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81d2cdf8e_1_222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o que usaremos de chave para salvar essas informações no RTDB?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Se usarmos o UID, é fácil para o próprio usuário “se encontrar” mas é mais difícil para acharmos através de outro usuário ao adicionarmos como amigo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09" name="Google Shape;309;g1e81d2cdf8e_1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e81d2cdf8e_1_2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81d2cdf8e_1_22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Podemos ter uma entrada apenas com a tradução desses dados, mas isso implicaria numa duplicação de informação</a:t>
            </a:r>
            <a:br>
              <a:rPr lang="en-US" sz="2200">
                <a:solidFill>
                  <a:srgbClr val="91A3AD"/>
                </a:solidFill>
              </a:rPr>
            </a:b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E AGORA??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6" name="Google Shape;316;g1e81d2cdf8e_1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e81d2cdf8e_1_2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81d2cdf8e_1_234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ainda, quando formos armazenar as mensagens, onde estarão, como iremos armazenar, como iremos organizar a ordenar??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23" name="Google Shape;323;g1e81d2cdf8e_1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e81d2cdf8e_1_2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81d2cdf8e_1_240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Cadastro e login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BEM VINDOS ÀS DIFICULDADES DE BANCOS DE DADOS NÃO RELACIONAIS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30" name="Google Shape;330;g1e81d2cdf8e_1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e81d2cdf8e_1_2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81d2cdf8e_1_246"/>
          <p:cNvSpPr txBox="1"/>
          <p:nvPr/>
        </p:nvSpPr>
        <p:spPr>
          <a:xfrm>
            <a:off x="1897075" y="1195430"/>
            <a:ext cx="59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EXERCÍCIO DE MODELAGEM DO BD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37" name="Google Shape;337;g1e81d2cdf8e_1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e81d2cdf8e_1_2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81d2cdf8e_1_252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Proposta do professor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que está aqui não é o mais correto, é apenas uma ideia, para pensarem, e o que o professor entende que pode ser uma boa abordagem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Todas as abordagens tem prós e contras, cabe aos programadores avaliarem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4" name="Google Shape;344;g1e81d2cdf8e_1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e81d2cdf8e_1_2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81d2cdf8e_1_6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Navigation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utilizar o nosso já conhecido react-navigation para navegarmos pelas telas.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Com uma diferença importante, teremos navegação condicional caso o usuário esteja ou não logado.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Para isso, vamos devolver uma tela de loading, enquanto não validamos se o usuário está logado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1e81d2cdf8e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e81d2cdf8e_1_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g1e81d2cdf8e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" y="76200"/>
            <a:ext cx="8305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81d2cdf8e_1_25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Proposta do professor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Entradas principais: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Users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UserDisplayName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Messages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1" name="Google Shape;351;g1e81d2cdf8e_1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1e81d2cdf8e_1_2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81d2cdf8e_1_264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Proposta do professor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Users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Informações do usuário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Friendships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8" name="Google Shape;358;g1e81d2cdf8e_1_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e81d2cdf8e_1_2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81d2cdf8e_1_270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Proposta do professor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Friendships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id do amigo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id da conversa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65" name="Google Shape;365;g1e81d2cdf8e_1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1e81d2cdf8e_1_2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81d2cdf8e_1_276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Proposta do professor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UserDisplayName</a:t>
            </a:r>
            <a:r>
              <a:rPr lang="en-US" sz="2200">
                <a:solidFill>
                  <a:srgbClr val="91A3AD"/>
                </a:solidFill>
              </a:rPr>
              <a:t>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Simplesmente uma tabela de tradução de id -&gt; DisplayName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Ao escalar, pode ser uma tabela com informações básicas que todos podem ter acesso (displayName, photoUrl, last online…)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2" name="Google Shape;372;g1e81d2cdf8e_1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e81d2cdf8e_1_2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81d2cdf8e_1_282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Proposta do professor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Messages</a:t>
            </a:r>
            <a:r>
              <a:rPr lang="en-US" sz="2200">
                <a:solidFill>
                  <a:srgbClr val="91A3AD"/>
                </a:solidFill>
              </a:rPr>
              <a:t>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	Lista de mensagens trocada entre 2 usuários, com o id gerado automaticamente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9" name="Google Shape;379;g1e81d2cdf8e_1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e81d2cdf8e_1_2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81d2cdf8e_1_28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Proposta do professor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Message: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CreatedAt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Sender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Text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6" name="Google Shape;386;g1e81d2cdf8e_1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e81d2cdf8e_1_2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81d2cdf8e_1_13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Navigation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utilizar o nosso já conhecido react-navigation para navegarmos pelas telas.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Com uma diferença importante, teremos navegação condicional caso o usuário esteja ou não logado.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Para isso, vamos devolver uma tela de loading, enquanto não validamos se o usuário está logado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1e81d2cdf8e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1e81d2cdf8e_1_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g1e81d2cdf8e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31" y="0"/>
            <a:ext cx="770173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81d2cdf8e_1_21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Navigation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utilizar o nosso já conhecido react-navigation para navegarmos pelas telas.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Com uma diferença importante, teremos navegação condicional caso o usuário esteja ou não logado.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Para isso, vamos devolver uma tela de loading, enquanto não validamos se o usuário está logado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g1e81d2cdf8e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e81d2cdf8e_1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g1e81d2cdf8e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07" y="0"/>
            <a:ext cx="8322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81d2cdf8e_1_29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Navigation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utilizar o nosso já conhecido react-navigation para navegarmos pelas telas.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Com uma diferença importante, teremos navegação condicional caso o usuário esteja ou não logado.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Para isso, vamos devolver uma tela de loading, enquanto não validamos se o usuário está logado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g1e81d2cdf8e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e81d2cdf8e_1_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g1e81d2cdf8e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73" y="0"/>
            <a:ext cx="87456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81d2cdf8e_1_38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Navigation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utilizar o nosso já conhecido react-navigation para navegarmos pelas telas.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Com uma diferença importante, teremos navegação condicional caso o usuário esteja ou não logado.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Para isso, vamos devolver uma tela de loading, enquanto não validamos se o usuário está logado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1e81d2cdf8e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e81d2cdf8e_1_3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g1e81d2cdf8e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22" y="0"/>
            <a:ext cx="87985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81d2cdf8e_1_46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Navigation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utilizar o nosso já conhecido react-navigation para navegarmos pelas telas.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Com uma diferença importante, teremos navegação condicional caso o usuário esteja ou não logado.</a:t>
            </a: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	Para isso, vamos devolver uma tela de loading, enquanto não validamos se o usuário está logado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1e81d2cdf8e_1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e81d2cdf8e_1_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1e81d2cdf8e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51" y="0"/>
            <a:ext cx="77332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